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34" r:id="rId21"/>
    <p:sldId id="327" r:id="rId22"/>
    <p:sldId id="328" r:id="rId23"/>
    <p:sldId id="329" r:id="rId24"/>
    <p:sldId id="336" r:id="rId25"/>
    <p:sldId id="306" r:id="rId26"/>
    <p:sldId id="299" r:id="rId27"/>
    <p:sldId id="297" r:id="rId28"/>
    <p:sldId id="298" r:id="rId29"/>
    <p:sldId id="337" r:id="rId30"/>
    <p:sldId id="308" r:id="rId31"/>
    <p:sldId id="307" r:id="rId32"/>
    <p:sldId id="325" r:id="rId33"/>
    <p:sldId id="330" r:id="rId34"/>
    <p:sldId id="331" r:id="rId35"/>
    <p:sldId id="309" r:id="rId36"/>
    <p:sldId id="300" r:id="rId37"/>
    <p:sldId id="323" r:id="rId38"/>
    <p:sldId id="332" r:id="rId39"/>
    <p:sldId id="295" r:id="rId40"/>
    <p:sldId id="333" r:id="rId41"/>
    <p:sldId id="301" r:id="rId42"/>
    <p:sldId id="27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98" autoAdjust="0"/>
  </p:normalViewPr>
  <p:slideViewPr>
    <p:cSldViewPr snapToGrid="0">
      <p:cViewPr varScale="1">
        <p:scale>
          <a:sx n="95" d="100"/>
          <a:sy n="9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1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i="0" dirty="0">
              <a:solidFill>
                <a:srgbClr val="424242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ai/get-started/dotnet-ai-overview" TargetMode="External"/><Relationship Id="rId3" Type="http://schemas.openxmlformats.org/officeDocument/2006/relationships/hyperlink" Target="https://www.courses.milanjovanovic.tech/a/aff_l825rpg0/external?affcode=1486372_ffmooc4t" TargetMode="External"/><Relationship Id="rId7" Type="http://schemas.openxmlformats.org/officeDocument/2006/relationships/hyperlink" Target="https://learn.microsoft.com/en-us/dotnet/maui/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ef/core/modeling/spatial" TargetMode="External"/><Relationship Id="rId11" Type="http://schemas.microsoft.com/office/2007/relationships/hdphoto" Target="../media/hdphoto3.wdp"/><Relationship Id="rId5" Type="http://schemas.openxmlformats.org/officeDocument/2006/relationships/hyperlink" Target="https://learn.microsoft.com/en-us/dotnet/aspire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learn.microsoft.com/en-us/dotnet/core/whats-new/dotnet-9/overview" TargetMode="External"/><Relationship Id="rId9" Type="http://schemas.openxmlformats.org/officeDocument/2006/relationships/hyperlink" Target="https://chillicream.com/docs/strawberryshake/v1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 Conf 2024 –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8B424-73E7-4F07-8BFA-D6088139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3685730" y="651562"/>
            <a:ext cx="3476730" cy="6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представляють згуртовані набори функціональності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Кожен модуль можна розглядати як окремий додаток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бути автономними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9C86B-98D5-48E8-A2FD-2F389430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D70EF-6B18-4C0F-BC31-AA936489C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F2DA-FB64-47D7-B61D-2A78B9E2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мати чітко визначений інтерфейс для інших модулів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3B71B-8467-4AB0-BD48-C2A2343E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Обмеження модулів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Логічна ізоляція між модулями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Виклики методів: швидкі, в пам’яті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Обмін повідомленнями: для більш слабкого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Дані модулів повинні бути ізольовані в базі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таблиці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схеми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бази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Різні бази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46182-C773-49AC-8C38-420C82D30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3488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обмін повідомленнями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Виконуйте копіювання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631F3-525B-4B5D-8F1A-CC657358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38082-7B86-4A71-8372-D41173A5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5" y="2560320"/>
            <a:ext cx="7877489" cy="4297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https://devblogs.microsoft.com/dotnet/performance-improvements-in-net-9/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41D2-B983-4AC2-8CD6-05D7AA13F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1" y="2444315"/>
            <a:ext cx="9780318" cy="4297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CC318-3EB3-405C-9348-AD9A6BFA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ybridCache Diagram">
            <a:extLst>
              <a:ext uri="{FF2B5EF4-FFF2-40B4-BE49-F238E27FC236}">
                <a16:creationId xmlns:a16="http://schemas.microsoft.com/office/drawing/2014/main" id="{AF31BBB2-DC47-461D-9813-30887112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34" y="2461220"/>
            <a:ext cx="7425731" cy="42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1AAAA-DC1E-4D5C-9CAB-FCB006A1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783352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015C-8ED5-4A7C-8E67-90B44716C9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4" y="823056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501975" y="2431837"/>
            <a:ext cx="7188049" cy="429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07237-EBD0-42FE-B9A7-94D80E9AD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1851015" y="2408831"/>
            <a:ext cx="8489970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432BC-16B5-4A26-BFF2-4D9EAA58C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104" y="2432858"/>
            <a:ext cx="7409792" cy="429768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722D5-1B1F-47C2-93C4-0D0E75913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415806" y="2993152"/>
            <a:ext cx="7360388" cy="305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Partial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1BB2A-7E60-404D-B71E-20ADC823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806" y="2993152"/>
            <a:ext cx="7360920" cy="25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7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33D0-9B72-497E-B4B3-382438F34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32349"/>
            <a:ext cx="9642387" cy="36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44A26-2BCA-40B0-B63B-F75F59BEA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 Core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B0CA1-85AC-4B0C-8E52-4D46D6C87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1043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76287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1028" name="Picture 4" descr="GitHub - AvaloniaUI/Avalonia: A cross platform XAML framework for .NET">
            <a:extLst>
              <a:ext uri="{FF2B5EF4-FFF2-40B4-BE49-F238E27FC236}">
                <a16:creationId xmlns:a16="http://schemas.microsoft.com/office/drawing/2014/main" id="{23ADA49C-E849-41DF-AABA-D7ADFBBCC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4472" r="6515" b="15803"/>
          <a:stretch/>
        </p:blipFill>
        <p:spPr bwMode="auto">
          <a:xfrm>
            <a:off x="1409700" y="1710779"/>
            <a:ext cx="9372600" cy="4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oogle Material Design | Figma">
            <a:extLst>
              <a:ext uri="{FF2B5EF4-FFF2-40B4-BE49-F238E27FC236}">
                <a16:creationId xmlns:a16="http://schemas.microsoft.com/office/drawing/2014/main" id="{890A02C2-6C64-49EA-BED6-6F48CE86A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444" r="1266" b="1783"/>
          <a:stretch/>
        </p:blipFill>
        <p:spPr bwMode="auto">
          <a:xfrm>
            <a:off x="1409700" y="1632349"/>
            <a:ext cx="9372600" cy="50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408851-0131-42A5-86FB-CF449C4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1043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8374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663892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 щодо загальної структури та поведінки системи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рішення, які дорого змінювати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30926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Один блок для розгортання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Багато блоків для розгортання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виклики методів для комунікації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мережеві виклики для комунікації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Масштабуються, але менш ефективно використовують ресурси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Горизонтально і вертикально масштабовані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B8615-F8F1-48DF-854E-E12BEBC4B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04052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Platform –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 UI –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CF2FD-3F2E-422E-9678-63677C43D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7635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4BA3C-FCDF-4F44-B12A-5DA727F43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C6DF7-9520-44F5-82F9-CA31BF481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C7829-477B-432D-B5FE-60D511FD65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</a:t>
            </a:r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ARView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4CDC2-0EF3-4F16-810F-2E0E94153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та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8FD0B-BBD6-48BC-8576-06D7B603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1A1F6-5EBD-4BDF-8640-EB797EF232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2B31-297F-4014-A79D-7373A5923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REST API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32671"/>
              </p:ext>
            </p:extLst>
          </p:nvPr>
        </p:nvGraphicFramePr>
        <p:xfrm>
          <a:off x="419790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GraphQL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Кожен ендпоінт відповідає за певний ресурс. Використовує 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HTTP 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методи (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GET, POST, PUT, DELETE).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Один ендпоінт для всіх запитів, клієнт формує запит під свої потреби.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різних даних потрібно кілька запитів до різних ендпоінтів.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Кілька запитів об’єднуються в один, дані вибираються вибірково.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Повертає фіксований набір даних, навіть якщо потрібна лише частина.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Клієнт запитує лише ті поля, які потрібні, без зайвих даних.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всі дані ендпоінта, навіть якщо клієнту потрібно лише кілька полів.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тільки запитані поля, що зменшує обсяг даних.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Немає жорсткої типізації, зміни на сервері можуть вплинути на клієнтів.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Чітко визначена схема з перевіркою запитів та відповідей.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5FD59EB-580A-4F15-86A8-99EEAD233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368F91CD-EA35-4BCC-9693-0980A87F1F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239" y="1356541"/>
            <a:ext cx="4193971" cy="54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987EC446-311A-4B6A-A763-F073DE7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6102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80DB3-2994-4504-9C63-DD2A76DED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4227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мікросервісів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Обмеження зони впливу помилок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AE6FD-41FB-419A-BECD-780475433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8" name="Picture 4" descr="Illustration of the outbox pattern.">
            <a:extLst>
              <a:ext uri="{FF2B5EF4-FFF2-40B4-BE49-F238E27FC236}">
                <a16:creationId xmlns:a16="http://schemas.microsoft.com/office/drawing/2014/main" id="{E15B4D25-BA0F-46E4-872D-F6D63AE2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59092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the inbox pattern.">
            <a:extLst>
              <a:ext uri="{FF2B5EF4-FFF2-40B4-BE49-F238E27FC236}">
                <a16:creationId xmlns:a16="http://schemas.microsoft.com/office/drawing/2014/main" id="{CA6A83CF-6ADF-40E9-BD9C-4ECE7EDC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429000"/>
            <a:ext cx="5229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0088A5-082A-4332-A205-FF43A3BD4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5041"/>
              </p:ext>
            </p:extLst>
          </p:nvPr>
        </p:nvGraphicFramePr>
        <p:xfrm>
          <a:off x="438150" y="1788156"/>
          <a:ext cx="113157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45623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Outbox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Inbox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869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було успішно </a:t>
                      </a:r>
                      <a:r>
                        <a:rPr lang="uk-UA" sz="1800" b="0" i="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надіслано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було успішно </a:t>
                      </a:r>
                      <a:r>
                        <a:rPr lang="uk-UA" sz="180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отримано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024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255DCD-6C44-4545-8321-9B9E2C1BD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4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Розгортання та випуск в </a:t>
            </a:r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маркетплейси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72F84-95B2-4043-94BC-A7BDA984F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80" y="221855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1463521"/>
            <a:ext cx="10517120" cy="482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Modular Monolith Architecture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9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Aspire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Data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AI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Strawberry Shake Graph QL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8DBD-0FC3-4FCF-BF8C-307BBA176F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Мікросервіси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спочатку?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DB0A5-A5B8-4A6A-AB71-CDA28415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монолітів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4A860-3B88-444D-94D5-738F2C9B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Хто використовує моноліти?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0C9E1-4F05-4B38-A050-898EAAD02B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(компоненти) з чітко визначеними межами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EA002-D218-4E50-8ECD-297269FDB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57E62F-5E7E-4115-90D6-336ED4F6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1734</TotalTime>
  <Words>729</Words>
  <Application>Microsoft Office PowerPoint</Application>
  <PresentationFormat>Widescreen</PresentationFormat>
  <Paragraphs>164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Roboto</vt:lpstr>
      <vt:lpstr>Segoe UI</vt:lpstr>
      <vt:lpstr>Office Theme</vt:lpstr>
      <vt:lpstr>.NET Conf 2024 – Ukraine</vt:lpstr>
      <vt:lpstr>World Explorer –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Модульна архітектура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Механізми Inbox/Outbox</vt:lpstr>
      <vt:lpstr>Розгортання та випуск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90</cp:revision>
  <dcterms:created xsi:type="dcterms:W3CDTF">2021-12-17T19:45:15Z</dcterms:created>
  <dcterms:modified xsi:type="dcterms:W3CDTF">2024-12-18T19:15:16Z</dcterms:modified>
</cp:coreProperties>
</file>